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3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1360E-F3A2-449D-B33C-02513D46E7BD}" type="datetimeFigureOut">
              <a:rPr lang="en-US"/>
              <a:pPr/>
              <a:t>11/3/2014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084BC-8FEC-436D-ABB5-F0E890A033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369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084BC-8FEC-436D-ABB5-F0E890A0334E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9079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084BC-8FEC-436D-ABB5-F0E890A0334E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2990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084BC-8FEC-436D-ABB5-F0E890A0334E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455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084BC-8FEC-436D-ABB5-F0E890A0334E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0971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084BC-8FEC-436D-ABB5-F0E890A0334E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7613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084BC-8FEC-436D-ABB5-F0E890A0334E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1693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084BC-8FEC-436D-ABB5-F0E890A0334E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9859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084BC-8FEC-436D-ABB5-F0E890A0334E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147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084BC-8FEC-436D-ABB5-F0E890A0334E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0818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084BC-8FEC-436D-ABB5-F0E890A0334E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30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0755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17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737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79665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4353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11434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3725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933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694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68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358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670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52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051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408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662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639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1FA7AC5-6045-4418-8E60-F48788734473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5306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509" y="-1116713"/>
            <a:ext cx="8001000" cy="2460156"/>
          </a:xfrm>
        </p:spPr>
        <p:txBody>
          <a:bodyPr/>
          <a:lstStyle/>
          <a:p>
            <a:r>
              <a:rPr lang="en-US" sz="2400">
                <a:latin typeface="Comic Sans MS" charset="0"/>
              </a:rPr>
              <a:t>Masarykovo gymnázium Střední zdravotnická škola a Vyšší odborná škola zdravotnická Vsetín </a:t>
            </a:r>
          </a:p>
        </p:txBody>
      </p:sp>
      <p:pic>
        <p:nvPicPr>
          <p:cNvPr id="4" name="Picture 3" descr="10721108_807205099344499_117773022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271" y="1477914"/>
            <a:ext cx="5099140" cy="3816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0717934_807207629344246_33348245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3320" y="1845425"/>
            <a:ext cx="4789085" cy="3592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5708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3413" y="647700"/>
            <a:ext cx="7592114" cy="209288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pl-PL" sz="2600" dirty="0" smtClean="0"/>
              <a:t>I hope I will see you there in the next school year. </a:t>
            </a:r>
            <a:endParaRPr lang="pl-PL" sz="2600" dirty="0"/>
          </a:p>
          <a:p>
            <a:endParaRPr lang="pl-PL" sz="2600" dirty="0"/>
          </a:p>
          <a:p>
            <a:endParaRPr lang="pl-PL" sz="2600" dirty="0"/>
          </a:p>
          <a:p>
            <a:r>
              <a:rPr lang="pl-PL" sz="2600" dirty="0" smtClean="0"/>
              <a:t>Thank you for your anttention </a:t>
            </a:r>
            <a:r>
              <a:rPr lang="pl-PL" sz="2600" dirty="0" smtClean="0">
                <a:sym typeface="Wingdings" pitchFamily="2" charset="2"/>
              </a:rPr>
              <a:t></a:t>
            </a:r>
            <a:endParaRPr lang="pl-PL" sz="2600" dirty="0"/>
          </a:p>
        </p:txBody>
      </p:sp>
    </p:spTree>
    <p:extLst>
      <p:ext uri="{BB962C8B-B14F-4D97-AF65-F5344CB8AC3E}">
        <p14:creationId xmlns="" xmlns:p14="http://schemas.microsoft.com/office/powerpoint/2010/main" val="327399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7038" y="827088"/>
            <a:ext cx="7042150" cy="181588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800" dirty="0" smtClean="0"/>
              <a:t>That's how our school looks </a:t>
            </a:r>
            <a:r>
              <a:rPr lang="cs-CZ" sz="2800" dirty="0" err="1" smtClean="0"/>
              <a:t>like</a:t>
            </a:r>
            <a:r>
              <a:rPr lang="cs-CZ" sz="2800" dirty="0" smtClean="0"/>
              <a:t>. </a:t>
            </a:r>
            <a:r>
              <a:rPr lang="cs-CZ" sz="2800" dirty="0" err="1" smtClean="0"/>
              <a:t>It</a:t>
            </a:r>
            <a:r>
              <a:rPr lang="cs-CZ" sz="2800" dirty="0" smtClean="0"/>
              <a:t>‘s </a:t>
            </a:r>
            <a:r>
              <a:rPr lang="cs-CZ" sz="2800" dirty="0" err="1" smtClean="0"/>
              <a:t>one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best</a:t>
            </a:r>
            <a:r>
              <a:rPr lang="cs-CZ" sz="2800" dirty="0" smtClean="0"/>
              <a:t> </a:t>
            </a:r>
            <a:r>
              <a:rPr lang="cs-CZ" sz="2800" dirty="0" err="1" smtClean="0"/>
              <a:t>hight</a:t>
            </a:r>
            <a:r>
              <a:rPr lang="cs-CZ" sz="2800" dirty="0" smtClean="0"/>
              <a:t> </a:t>
            </a:r>
            <a:r>
              <a:rPr lang="cs-CZ" sz="2800" dirty="0" err="1" smtClean="0"/>
              <a:t>school</a:t>
            </a:r>
            <a:r>
              <a:rPr lang="cs-CZ" sz="2800" dirty="0" smtClean="0"/>
              <a:t>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Zlín Region. </a:t>
            </a:r>
            <a:r>
              <a:rPr lang="en-US" sz="2800" dirty="0" smtClean="0"/>
              <a:t>There is high quality equipment and modern environment.</a:t>
            </a:r>
            <a:endParaRPr lang="en-US" sz="2800" dirty="0"/>
          </a:p>
        </p:txBody>
      </p:sp>
      <p:pic>
        <p:nvPicPr>
          <p:cNvPr id="7" name="Picture 6" descr="10717762_807208049344204_176289525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344" y="437759"/>
            <a:ext cx="3549751" cy="4734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10723570_807208516010824_98282721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6925" y="3089606"/>
            <a:ext cx="27432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838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8805" y="700225"/>
            <a:ext cx="6510383" cy="267765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cs-CZ" sz="2800" dirty="0" err="1" smtClean="0"/>
              <a:t>We</a:t>
            </a:r>
            <a:r>
              <a:rPr lang="cs-CZ" sz="2800" dirty="0" smtClean="0"/>
              <a:t> </a:t>
            </a:r>
            <a:r>
              <a:rPr lang="cs-CZ" sz="2800" dirty="0" err="1" smtClean="0"/>
              <a:t>have</a:t>
            </a:r>
            <a:r>
              <a:rPr lang="cs-CZ" sz="2800" dirty="0" smtClean="0"/>
              <a:t> </a:t>
            </a:r>
            <a:r>
              <a:rPr lang="cs-CZ" sz="2800" dirty="0" err="1" smtClean="0"/>
              <a:t>really</a:t>
            </a:r>
            <a:r>
              <a:rPr lang="cs-CZ" sz="2800" dirty="0" smtClean="0"/>
              <a:t> </a:t>
            </a:r>
            <a:r>
              <a:rPr lang="cs-CZ" sz="2800" dirty="0" err="1" smtClean="0"/>
              <a:t>good</a:t>
            </a:r>
            <a:r>
              <a:rPr lang="cs-CZ" sz="2800" dirty="0" smtClean="0"/>
              <a:t> </a:t>
            </a:r>
            <a:r>
              <a:rPr lang="cs-CZ" sz="2800" dirty="0" err="1" smtClean="0"/>
              <a:t>class</a:t>
            </a:r>
            <a:r>
              <a:rPr lang="cs-CZ" sz="2800" dirty="0" smtClean="0"/>
              <a:t> </a:t>
            </a:r>
            <a:r>
              <a:rPr lang="cs-CZ" sz="2800" dirty="0" err="1" smtClean="0"/>
              <a:t>rooms</a:t>
            </a:r>
            <a:r>
              <a:rPr lang="cs-CZ" sz="2800" dirty="0" smtClean="0"/>
              <a:t>, </a:t>
            </a:r>
            <a:r>
              <a:rPr lang="cs-CZ" sz="2800" dirty="0" err="1" smtClean="0"/>
              <a:t>for</a:t>
            </a:r>
            <a:r>
              <a:rPr lang="cs-CZ" sz="2800" dirty="0" smtClean="0"/>
              <a:t> </a:t>
            </a:r>
            <a:r>
              <a:rPr lang="cs-CZ" sz="2800" dirty="0" err="1" smtClean="0"/>
              <a:t>example</a:t>
            </a:r>
            <a:r>
              <a:rPr lang="cs-CZ" sz="2800" dirty="0" smtClean="0"/>
              <a:t>  biology </a:t>
            </a:r>
            <a:r>
              <a:rPr lang="cs-CZ" sz="2800" dirty="0" err="1" smtClean="0"/>
              <a:t>lecture</a:t>
            </a:r>
            <a:r>
              <a:rPr lang="cs-CZ" sz="2800" dirty="0" smtClean="0"/>
              <a:t>. </a:t>
            </a:r>
            <a:r>
              <a:rPr lang="cs-CZ" sz="2800" dirty="0" err="1" smtClean="0"/>
              <a:t>There</a:t>
            </a:r>
            <a:r>
              <a:rPr lang="cs-CZ" sz="2800" dirty="0" smtClean="0"/>
              <a:t> are </a:t>
            </a:r>
            <a:r>
              <a:rPr lang="cs-CZ" sz="2800" dirty="0" err="1" smtClean="0"/>
              <a:t>all</a:t>
            </a:r>
            <a:r>
              <a:rPr lang="cs-CZ" sz="2800" dirty="0" smtClean="0"/>
              <a:t> </a:t>
            </a:r>
            <a:r>
              <a:rPr lang="cs-CZ" sz="2800" dirty="0" err="1" smtClean="0"/>
              <a:t>biological</a:t>
            </a:r>
            <a:r>
              <a:rPr lang="cs-CZ" sz="2800" dirty="0" smtClean="0"/>
              <a:t> aids (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human</a:t>
            </a:r>
            <a:r>
              <a:rPr lang="cs-CZ" sz="2800" dirty="0" smtClean="0"/>
              <a:t> skeleton, </a:t>
            </a:r>
            <a:r>
              <a:rPr lang="cs-CZ" sz="2800" dirty="0" err="1" smtClean="0"/>
              <a:t>description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cells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other</a:t>
            </a:r>
            <a:r>
              <a:rPr lang="cs-CZ" sz="2800" dirty="0" smtClean="0"/>
              <a:t> </a:t>
            </a:r>
            <a:r>
              <a:rPr lang="cs-CZ" sz="2800" dirty="0" err="1" smtClean="0"/>
              <a:t>stuff</a:t>
            </a:r>
            <a:r>
              <a:rPr lang="cs-CZ" sz="2800" dirty="0" smtClean="0"/>
              <a:t>). W</a:t>
            </a:r>
            <a:r>
              <a:rPr lang="en-US" sz="2800" dirty="0" smtClean="0"/>
              <a:t>e also have</a:t>
            </a:r>
            <a:r>
              <a:rPr lang="cs-CZ" sz="2800" dirty="0" smtClean="0"/>
              <a:t> </a:t>
            </a:r>
            <a:r>
              <a:rPr lang="cs-CZ" sz="2800" dirty="0" err="1" smtClean="0"/>
              <a:t>physics</a:t>
            </a:r>
            <a:r>
              <a:rPr lang="cs-CZ" sz="2800" dirty="0" smtClean="0"/>
              <a:t> </a:t>
            </a:r>
            <a:r>
              <a:rPr lang="cs-CZ" sz="2800" dirty="0" err="1" smtClean="0"/>
              <a:t>lecture</a:t>
            </a:r>
            <a:r>
              <a:rPr lang="cs-CZ" sz="2800" dirty="0" smtClean="0"/>
              <a:t> </a:t>
            </a:r>
            <a:r>
              <a:rPr lang="cs-CZ" sz="2800" dirty="0" err="1" smtClean="0"/>
              <a:t>Hall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chemistry</a:t>
            </a:r>
            <a:r>
              <a:rPr lang="cs-CZ" sz="2800" dirty="0" smtClean="0"/>
              <a:t> </a:t>
            </a:r>
            <a:r>
              <a:rPr lang="cs-CZ" sz="2800" dirty="0" err="1" smtClean="0"/>
              <a:t>lecture</a:t>
            </a:r>
            <a:r>
              <a:rPr lang="cs-CZ" sz="2800" dirty="0" smtClean="0"/>
              <a:t>. </a:t>
            </a:r>
            <a:endParaRPr lang="en-US" sz="2800" dirty="0"/>
          </a:p>
        </p:txBody>
      </p:sp>
      <p:pic>
        <p:nvPicPr>
          <p:cNvPr id="6" name="Picture 5" descr="10719077_807211422677200_7276481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0300" y="88900"/>
            <a:ext cx="2133369" cy="2843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0719448_807211439343865_36626219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7529" y="3006916"/>
            <a:ext cx="27432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10723513_807211412677201_442628373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70413" y="244551"/>
            <a:ext cx="1855720" cy="2476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0726313_807211386010537_167261626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96413" y="3403343"/>
            <a:ext cx="2077590" cy="277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10726408_807211389343870_1824262620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26111" y="4141092"/>
            <a:ext cx="1959260" cy="2614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5026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3" y="3514165"/>
            <a:ext cx="6613059" cy="1066800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latin typeface="+mn-lt"/>
              </a:rPr>
              <a:t>In </a:t>
            </a:r>
            <a:r>
              <a:rPr lang="cs-CZ" sz="2800" dirty="0" err="1" smtClean="0">
                <a:latin typeface="+mn-lt"/>
              </a:rPr>
              <a:t>our</a:t>
            </a:r>
            <a:r>
              <a:rPr lang="cs-CZ" sz="2800" dirty="0" smtClean="0">
                <a:latin typeface="+mn-lt"/>
              </a:rPr>
              <a:t> </a:t>
            </a:r>
            <a:r>
              <a:rPr lang="cs-CZ" sz="2800" dirty="0" err="1" smtClean="0">
                <a:latin typeface="+mn-lt"/>
              </a:rPr>
              <a:t>school</a:t>
            </a:r>
            <a:r>
              <a:rPr lang="cs-CZ" sz="2800" dirty="0" smtClean="0">
                <a:latin typeface="+mn-lt"/>
              </a:rPr>
              <a:t> </a:t>
            </a:r>
            <a:r>
              <a:rPr lang="cs-CZ" sz="2800" dirty="0" err="1" smtClean="0">
                <a:latin typeface="+mn-lt"/>
              </a:rPr>
              <a:t>is</a:t>
            </a:r>
            <a:r>
              <a:rPr lang="cs-CZ" sz="2800" dirty="0" smtClean="0">
                <a:latin typeface="+mn-lt"/>
              </a:rPr>
              <a:t> </a:t>
            </a:r>
            <a:r>
              <a:rPr lang="cs-CZ" sz="2800" dirty="0" err="1" smtClean="0">
                <a:latin typeface="+mn-lt"/>
              </a:rPr>
              <a:t>very</a:t>
            </a:r>
            <a:r>
              <a:rPr lang="cs-CZ" sz="2800" dirty="0" smtClean="0">
                <a:latin typeface="+mn-lt"/>
              </a:rPr>
              <a:t> </a:t>
            </a:r>
            <a:r>
              <a:rPr lang="cs-CZ" sz="2800" dirty="0" err="1" smtClean="0">
                <a:latin typeface="+mn-lt"/>
              </a:rPr>
              <a:t>popular</a:t>
            </a:r>
            <a:r>
              <a:rPr lang="cs-CZ" sz="2800" dirty="0" smtClean="0">
                <a:latin typeface="+mn-lt"/>
              </a:rPr>
              <a:t> </a:t>
            </a:r>
            <a:r>
              <a:rPr lang="cs-CZ" sz="2800" dirty="0" err="1" smtClean="0">
                <a:latin typeface="+mn-lt"/>
              </a:rPr>
              <a:t>choir</a:t>
            </a:r>
            <a:r>
              <a:rPr lang="cs-CZ" sz="2800" dirty="0" smtClean="0">
                <a:latin typeface="+mn-lt"/>
              </a:rPr>
              <a:t>. </a:t>
            </a:r>
            <a:r>
              <a:rPr lang="en-US" sz="2400" dirty="0" smtClean="0">
                <a:latin typeface="+mn-lt"/>
              </a:rPr>
              <a:t>Under the leadership of </a:t>
            </a:r>
            <a:r>
              <a:rPr lang="cs-CZ" sz="2400" dirty="0" err="1" smtClean="0">
                <a:latin typeface="+mn-lt"/>
              </a:rPr>
              <a:t>mrs</a:t>
            </a:r>
            <a:r>
              <a:rPr lang="cs-CZ" sz="2400" dirty="0" smtClean="0">
                <a:latin typeface="+mn-lt"/>
              </a:rPr>
              <a:t>. </a:t>
            </a:r>
            <a:r>
              <a:rPr lang="en-US" sz="2400" dirty="0" err="1" smtClean="0">
                <a:latin typeface="+mn-lt"/>
              </a:rPr>
              <a:t>Kaločová</a:t>
            </a:r>
            <a:r>
              <a:rPr lang="en-US" sz="2400" dirty="0" smtClean="0">
                <a:latin typeface="+mn-lt"/>
              </a:rPr>
              <a:t> is very successful</a:t>
            </a:r>
            <a:r>
              <a:rPr lang="cs-CZ" sz="2400" dirty="0" smtClean="0">
                <a:latin typeface="+mn-lt"/>
              </a:rPr>
              <a:t>. </a:t>
            </a:r>
            <a:endParaRPr lang="en-US" sz="2800" dirty="0">
              <a:latin typeface="+mn-lt"/>
            </a:endParaRPr>
          </a:p>
        </p:txBody>
      </p:sp>
      <p:pic>
        <p:nvPicPr>
          <p:cNvPr id="4" name="Picture 3" descr="DSC_82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812" y="213051"/>
            <a:ext cx="4897775" cy="3240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SC_83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59388" y="2985247"/>
            <a:ext cx="5265413" cy="3486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0678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671" y="2456329"/>
            <a:ext cx="3657600" cy="1178859"/>
          </a:xfrm>
        </p:spPr>
        <p:txBody>
          <a:bodyPr>
            <a:normAutofit/>
          </a:bodyPr>
          <a:lstStyle/>
          <a:p>
            <a:r>
              <a:rPr lang="en-US" dirty="0" smtClean="0"/>
              <a:t>We also have a very successful </a:t>
            </a:r>
            <a:r>
              <a:rPr lang="en-US" dirty="0" err="1" smtClean="0"/>
              <a:t>theat</a:t>
            </a:r>
            <a:r>
              <a:rPr lang="cs-CZ" dirty="0" smtClean="0"/>
              <a:t>er.</a:t>
            </a:r>
            <a:endParaRPr lang="en-US" dirty="0">
              <a:solidFill>
                <a:srgbClr val="FFFFFF"/>
              </a:solidFill>
              <a:latin typeface="Century Gothic" charset="0"/>
            </a:endParaRPr>
          </a:p>
        </p:txBody>
      </p:sp>
      <p:pic>
        <p:nvPicPr>
          <p:cNvPr id="5" name="Content Placeholder 4" descr="1375088_846006295416154_321678043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898" y="203464"/>
            <a:ext cx="4065231" cy="6097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537854_846006745416109_1730505888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1114" y="0"/>
            <a:ext cx="4562809" cy="278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800049_846006628749454_1113402697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3231" y="3478908"/>
            <a:ext cx="5087381" cy="3379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5929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259" y="3852831"/>
            <a:ext cx="8083270" cy="194733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Our school is decorated </a:t>
            </a:r>
            <a:r>
              <a:rPr lang="cs-CZ" sz="2400" dirty="0" smtClean="0">
                <a:solidFill>
                  <a:schemeClr val="tx1"/>
                </a:solidFill>
              </a:rPr>
              <a:t>by </a:t>
            </a:r>
            <a:r>
              <a:rPr lang="en-US" sz="2400" dirty="0" smtClean="0">
                <a:solidFill>
                  <a:schemeClr val="tx1"/>
                </a:solidFill>
              </a:rPr>
              <a:t>creations of </a:t>
            </a:r>
            <a:r>
              <a:rPr lang="cs-CZ" sz="2400" dirty="0" err="1" smtClean="0">
                <a:solidFill>
                  <a:schemeClr val="tx1"/>
                </a:solidFill>
              </a:rPr>
              <a:t>our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students.</a:t>
            </a:r>
            <a:r>
              <a:rPr lang="cs-CZ" sz="2400" dirty="0" smtClean="0">
                <a:solidFill>
                  <a:schemeClr val="tx1"/>
                </a:solidFill>
              </a:rPr>
              <a:t> A </a:t>
            </a:r>
            <a:r>
              <a:rPr lang="cs-CZ" sz="2400" dirty="0" err="1" smtClean="0">
                <a:solidFill>
                  <a:schemeClr val="tx1"/>
                </a:solidFill>
              </a:rPr>
              <a:t>few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of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them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made</a:t>
            </a:r>
            <a:r>
              <a:rPr lang="cs-CZ" sz="2400" dirty="0" smtClean="0">
                <a:solidFill>
                  <a:schemeClr val="tx1"/>
                </a:solidFill>
              </a:rPr>
              <a:t> my </a:t>
            </a:r>
            <a:r>
              <a:rPr lang="cs-CZ" sz="2400" dirty="0" err="1" smtClean="0">
                <a:solidFill>
                  <a:schemeClr val="tx1"/>
                </a:solidFill>
              </a:rPr>
              <a:t>classmates</a:t>
            </a:r>
            <a:r>
              <a:rPr lang="cs-CZ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smtClean="0">
                <a:solidFill>
                  <a:schemeClr val="tx1"/>
                </a:solidFill>
              </a:rPr>
              <a:t>In this school you can just go and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draw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something</a:t>
            </a:r>
            <a:r>
              <a:rPr lang="cs-CZ" sz="2400" dirty="0" smtClean="0">
                <a:solidFill>
                  <a:schemeClr val="tx1"/>
                </a:solidFill>
              </a:rPr>
              <a:t> on </a:t>
            </a:r>
            <a:r>
              <a:rPr lang="cs-CZ" sz="2400" dirty="0" err="1" smtClean="0">
                <a:solidFill>
                  <a:schemeClr val="tx1"/>
                </a:solidFill>
              </a:rPr>
              <a:t>the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wall</a:t>
            </a:r>
            <a:r>
              <a:rPr lang="cs-CZ" sz="2400" dirty="0" smtClean="0">
                <a:solidFill>
                  <a:schemeClr val="tx1"/>
                </a:solidFill>
              </a:rPr>
              <a:t>. </a:t>
            </a:r>
            <a:r>
              <a:rPr lang="cs-CZ" sz="2400" dirty="0" err="1" smtClean="0">
                <a:solidFill>
                  <a:schemeClr val="tx1"/>
                </a:solidFill>
              </a:rPr>
              <a:t>There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so</a:t>
            </a:r>
            <a:r>
              <a:rPr lang="cs-CZ" sz="2400" dirty="0" smtClean="0">
                <a:solidFill>
                  <a:schemeClr val="tx1"/>
                </a:solidFill>
              </a:rPr>
              <a:t> much </a:t>
            </a:r>
            <a:r>
              <a:rPr lang="cs-CZ" sz="2400" dirty="0" err="1" smtClean="0">
                <a:solidFill>
                  <a:schemeClr val="tx1"/>
                </a:solidFill>
              </a:rPr>
              <a:t>creations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that </a:t>
            </a:r>
            <a:r>
              <a:rPr lang="cs-CZ" sz="2400" dirty="0" smtClean="0">
                <a:solidFill>
                  <a:schemeClr val="tx1"/>
                </a:solidFill>
              </a:rPr>
              <a:t>no </a:t>
            </a:r>
            <a:r>
              <a:rPr lang="cs-CZ" sz="2400" dirty="0" err="1" smtClean="0">
                <a:solidFill>
                  <a:schemeClr val="tx1"/>
                </a:solidFill>
              </a:rPr>
              <a:t>one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will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know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that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there is something </a:t>
            </a:r>
            <a:r>
              <a:rPr lang="cs-CZ" sz="2400" dirty="0" err="1" smtClean="0">
                <a:solidFill>
                  <a:schemeClr val="tx1"/>
                </a:solidFill>
              </a:rPr>
              <a:t>what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really </a:t>
            </a:r>
            <a:r>
              <a:rPr lang="en-US" sz="2400" dirty="0" err="1" smtClean="0">
                <a:solidFill>
                  <a:schemeClr val="tx1"/>
                </a:solidFill>
              </a:rPr>
              <a:t>shouldn</a:t>
            </a:r>
            <a:r>
              <a:rPr lang="cs-CZ" sz="2400" dirty="0" smtClean="0">
                <a:solidFill>
                  <a:schemeClr val="tx1"/>
                </a:solidFill>
              </a:rPr>
              <a:t>‘</a:t>
            </a:r>
            <a:r>
              <a:rPr lang="en-US" sz="2400" dirty="0" smtClean="0">
                <a:solidFill>
                  <a:schemeClr val="tx1"/>
                </a:solidFill>
              </a:rPr>
              <a:t>t be</a:t>
            </a:r>
            <a:r>
              <a:rPr lang="cs-CZ" sz="2400" dirty="0" smtClean="0">
                <a:solidFill>
                  <a:schemeClr val="tx1"/>
                </a:solidFill>
              </a:rPr>
              <a:t> on </a:t>
            </a:r>
            <a:r>
              <a:rPr lang="cs-CZ" sz="2400" dirty="0" err="1" smtClean="0">
                <a:solidFill>
                  <a:schemeClr val="tx1"/>
                </a:solidFill>
              </a:rPr>
              <a:t>this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wall</a:t>
            </a:r>
            <a:r>
              <a:rPr lang="cs-CZ" sz="2400" dirty="0" smtClean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10718023_807214539343555_183296897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084" y="98455"/>
            <a:ext cx="2837527" cy="3783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0719508_807214492676893_40762979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3667" y="211013"/>
            <a:ext cx="4636667" cy="3473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0723465_807214499343559_9559387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29443" y="153541"/>
            <a:ext cx="2997838" cy="3997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6864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83" y="3850120"/>
            <a:ext cx="6400800" cy="2703080"/>
          </a:xfrm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rgbClr val="FFFFFF"/>
                </a:solidFill>
              </a:rPr>
              <a:t>In </a:t>
            </a:r>
            <a:r>
              <a:rPr lang="cs-CZ" sz="2800" dirty="0" err="1" smtClean="0">
                <a:solidFill>
                  <a:srgbClr val="FFFFFF"/>
                </a:solidFill>
              </a:rPr>
              <a:t>our</a:t>
            </a:r>
            <a:r>
              <a:rPr lang="cs-CZ" sz="2800" dirty="0" smtClean="0">
                <a:solidFill>
                  <a:srgbClr val="FFFFFF"/>
                </a:solidFill>
              </a:rPr>
              <a:t> </a:t>
            </a:r>
            <a:r>
              <a:rPr lang="cs-CZ" sz="2800" dirty="0" err="1" smtClean="0">
                <a:solidFill>
                  <a:srgbClr val="FFFFFF"/>
                </a:solidFill>
              </a:rPr>
              <a:t>school</a:t>
            </a:r>
            <a:r>
              <a:rPr lang="cs-CZ" sz="2800" dirty="0" smtClean="0">
                <a:solidFill>
                  <a:srgbClr val="FFFFFF"/>
                </a:solidFill>
              </a:rPr>
              <a:t> </a:t>
            </a:r>
            <a:r>
              <a:rPr lang="cs-CZ" sz="2800" dirty="0" err="1" smtClean="0">
                <a:solidFill>
                  <a:srgbClr val="FFFFFF"/>
                </a:solidFill>
              </a:rPr>
              <a:t>we</a:t>
            </a:r>
            <a:r>
              <a:rPr lang="cs-CZ" sz="2800" dirty="0" smtClean="0">
                <a:solidFill>
                  <a:srgbClr val="FFFFFF"/>
                </a:solidFill>
              </a:rPr>
              <a:t> </a:t>
            </a:r>
            <a:r>
              <a:rPr lang="cs-CZ" sz="2800" dirty="0" err="1" smtClean="0">
                <a:solidFill>
                  <a:srgbClr val="FFFFFF"/>
                </a:solidFill>
              </a:rPr>
              <a:t>always</a:t>
            </a:r>
            <a:r>
              <a:rPr lang="cs-CZ" sz="2800" dirty="0" smtClean="0">
                <a:solidFill>
                  <a:srgbClr val="FFFFFF"/>
                </a:solidFill>
              </a:rPr>
              <a:t> </a:t>
            </a:r>
            <a:r>
              <a:rPr lang="cs-CZ" sz="2800" dirty="0" err="1" smtClean="0">
                <a:solidFill>
                  <a:srgbClr val="FFFFFF"/>
                </a:solidFill>
              </a:rPr>
              <a:t>have</a:t>
            </a:r>
            <a:r>
              <a:rPr lang="cs-CZ" sz="2800" dirty="0" smtClean="0">
                <a:solidFill>
                  <a:srgbClr val="FFFFFF"/>
                </a:solidFill>
              </a:rPr>
              <a:t> </a:t>
            </a:r>
            <a:r>
              <a:rPr lang="cs-CZ" sz="2800" dirty="0" err="1" smtClean="0">
                <a:solidFill>
                  <a:srgbClr val="FFFFFF"/>
                </a:solidFill>
              </a:rPr>
              <a:t>delicious</a:t>
            </a:r>
            <a:r>
              <a:rPr lang="cs-CZ" sz="2800" dirty="0" smtClean="0">
                <a:solidFill>
                  <a:srgbClr val="FFFFFF"/>
                </a:solidFill>
              </a:rPr>
              <a:t> lunch. In case </a:t>
            </a:r>
            <a:r>
              <a:rPr lang="en-US" sz="2800" dirty="0" smtClean="0">
                <a:solidFill>
                  <a:schemeClr val="tx1"/>
                </a:solidFill>
              </a:rPr>
              <a:t>you are hungry during school hours, our cafeteria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will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save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you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cs-CZ" sz="2800" dirty="0" err="1" smtClean="0">
                <a:solidFill>
                  <a:schemeClr val="tx1"/>
                </a:solidFill>
              </a:rPr>
              <a:t>There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is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absolutely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everything</a:t>
            </a:r>
            <a:r>
              <a:rPr lang="cs-CZ" sz="2800" dirty="0" smtClean="0">
                <a:solidFill>
                  <a:schemeClr val="tx1"/>
                </a:solidFill>
              </a:rPr>
              <a:t>, </a:t>
            </a:r>
            <a:r>
              <a:rPr lang="cs-CZ" sz="2800" dirty="0" err="1" smtClean="0">
                <a:solidFill>
                  <a:schemeClr val="tx1"/>
                </a:solidFill>
              </a:rPr>
              <a:t>so</a:t>
            </a:r>
            <a:r>
              <a:rPr lang="cs-CZ" sz="2800" dirty="0" smtClean="0">
                <a:solidFill>
                  <a:schemeClr val="tx1"/>
                </a:solidFill>
              </a:rPr>
              <a:t> I </a:t>
            </a:r>
            <a:r>
              <a:rPr lang="cs-CZ" sz="2800" dirty="0" err="1" smtClean="0">
                <a:solidFill>
                  <a:schemeClr val="tx1"/>
                </a:solidFill>
              </a:rPr>
              <a:t>swear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that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you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won</a:t>
            </a:r>
            <a:r>
              <a:rPr lang="cs-CZ" sz="2800" dirty="0" smtClean="0">
                <a:solidFill>
                  <a:schemeClr val="tx1"/>
                </a:solidFill>
              </a:rPr>
              <a:t>‘t </a:t>
            </a:r>
            <a:r>
              <a:rPr lang="cs-CZ" sz="2800" dirty="0" err="1" smtClean="0">
                <a:solidFill>
                  <a:schemeClr val="tx1"/>
                </a:solidFill>
              </a:rPr>
              <a:t>starve</a:t>
            </a:r>
            <a:r>
              <a:rPr lang="cs-CZ" sz="2800" dirty="0" smtClean="0">
                <a:solidFill>
                  <a:schemeClr val="tx1"/>
                </a:solidFill>
              </a:rPr>
              <a:t>.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10723373_807218062676536_97517054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63" y="121631"/>
            <a:ext cx="2857702" cy="3810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0726843_807215889343420_88516507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8766" y="3647215"/>
            <a:ext cx="4041550" cy="3031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0578265_807215862676756_177860937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95734" y="221704"/>
            <a:ext cx="5697889" cy="3393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11613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7624" y="4256244"/>
            <a:ext cx="6738564" cy="2279027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solidFill>
                  <a:srgbClr val="FFFFFF"/>
                </a:solidFill>
              </a:rPr>
              <a:t>We</a:t>
            </a:r>
            <a:r>
              <a:rPr lang="cs-CZ" sz="2800" dirty="0" smtClean="0">
                <a:solidFill>
                  <a:srgbClr val="FFFFFF"/>
                </a:solidFill>
              </a:rPr>
              <a:t> </a:t>
            </a:r>
            <a:r>
              <a:rPr lang="cs-CZ" sz="2800" dirty="0" err="1" smtClean="0">
                <a:solidFill>
                  <a:srgbClr val="FFFFFF"/>
                </a:solidFill>
              </a:rPr>
              <a:t>also</a:t>
            </a:r>
            <a:r>
              <a:rPr lang="cs-CZ" sz="2800" dirty="0" smtClean="0">
                <a:solidFill>
                  <a:srgbClr val="FFFFFF"/>
                </a:solidFill>
              </a:rPr>
              <a:t> </a:t>
            </a:r>
            <a:r>
              <a:rPr lang="cs-CZ" sz="2800" dirty="0" err="1" smtClean="0">
                <a:solidFill>
                  <a:srgbClr val="FFFFFF"/>
                </a:solidFill>
              </a:rPr>
              <a:t>have</a:t>
            </a:r>
            <a:r>
              <a:rPr lang="cs-CZ" sz="2800" dirty="0" smtClean="0">
                <a:solidFill>
                  <a:srgbClr val="FFFFFF"/>
                </a:solidFill>
              </a:rPr>
              <a:t> </a:t>
            </a:r>
            <a:r>
              <a:rPr lang="cs-CZ" sz="2800" dirty="0" err="1" smtClean="0">
                <a:solidFill>
                  <a:srgbClr val="FFFFFF"/>
                </a:solidFill>
              </a:rPr>
              <a:t>really</a:t>
            </a:r>
            <a:r>
              <a:rPr lang="cs-CZ" sz="2800" dirty="0" smtClean="0">
                <a:solidFill>
                  <a:srgbClr val="FFFFFF"/>
                </a:solidFill>
              </a:rPr>
              <a:t> </a:t>
            </a:r>
            <a:r>
              <a:rPr lang="cs-CZ" sz="2800" dirty="0" err="1" smtClean="0">
                <a:solidFill>
                  <a:srgbClr val="FFFFFF"/>
                </a:solidFill>
              </a:rPr>
              <a:t>good</a:t>
            </a:r>
            <a:r>
              <a:rPr lang="cs-CZ" sz="2800" dirty="0" smtClean="0">
                <a:solidFill>
                  <a:srgbClr val="FFFFFF"/>
                </a:solidFill>
              </a:rPr>
              <a:t> music </a:t>
            </a:r>
            <a:r>
              <a:rPr lang="cs-CZ" sz="2800" dirty="0" err="1" smtClean="0">
                <a:solidFill>
                  <a:srgbClr val="FFFFFF"/>
                </a:solidFill>
              </a:rPr>
              <a:t>class</a:t>
            </a:r>
            <a:r>
              <a:rPr lang="cs-CZ" sz="2800" dirty="0" smtClean="0">
                <a:solidFill>
                  <a:srgbClr val="FFFFFF"/>
                </a:solidFill>
              </a:rPr>
              <a:t> </a:t>
            </a:r>
            <a:r>
              <a:rPr lang="cs-CZ" sz="2800" dirty="0" err="1" smtClean="0">
                <a:solidFill>
                  <a:srgbClr val="FFFFFF"/>
                </a:solidFill>
              </a:rPr>
              <a:t>room</a:t>
            </a:r>
            <a:r>
              <a:rPr lang="cs-CZ" sz="2800" dirty="0" smtClean="0">
                <a:solidFill>
                  <a:srgbClr val="FFFFFF"/>
                </a:solidFill>
              </a:rPr>
              <a:t>. </a:t>
            </a:r>
            <a:r>
              <a:rPr lang="cs-CZ" sz="2800" dirty="0" err="1" smtClean="0">
                <a:solidFill>
                  <a:srgbClr val="FFFFFF"/>
                </a:solidFill>
              </a:rPr>
              <a:t>There</a:t>
            </a:r>
            <a:r>
              <a:rPr lang="cs-CZ" sz="2800" dirty="0" smtClean="0">
                <a:solidFill>
                  <a:srgbClr val="FFFFFF"/>
                </a:solidFill>
              </a:rPr>
              <a:t> are </a:t>
            </a:r>
            <a:r>
              <a:rPr lang="cs-CZ" sz="2800" dirty="0" err="1" smtClean="0">
                <a:solidFill>
                  <a:srgbClr val="FFFFFF"/>
                </a:solidFill>
              </a:rPr>
              <a:t>three</a:t>
            </a:r>
            <a:r>
              <a:rPr lang="cs-CZ" sz="2800" dirty="0" smtClean="0">
                <a:solidFill>
                  <a:srgbClr val="FFFFFF"/>
                </a:solidFill>
              </a:rPr>
              <a:t> </a:t>
            </a:r>
            <a:r>
              <a:rPr lang="cs-CZ" sz="2800" dirty="0" err="1" smtClean="0">
                <a:solidFill>
                  <a:srgbClr val="FFFFFF"/>
                </a:solidFill>
              </a:rPr>
              <a:t>guitars</a:t>
            </a:r>
            <a:r>
              <a:rPr lang="cs-CZ" sz="2800" dirty="0" smtClean="0">
                <a:solidFill>
                  <a:srgbClr val="FFFFFF"/>
                </a:solidFill>
              </a:rPr>
              <a:t>, piano, </a:t>
            </a:r>
            <a:r>
              <a:rPr lang="cs-CZ" sz="2800" dirty="0" err="1" smtClean="0">
                <a:solidFill>
                  <a:schemeClr val="tx1"/>
                </a:solidFill>
              </a:rPr>
              <a:t>xylophone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and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other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stuff</a:t>
            </a:r>
            <a:r>
              <a:rPr lang="cs-CZ" sz="2800" dirty="0" smtClean="0">
                <a:solidFill>
                  <a:schemeClr val="tx1"/>
                </a:solidFill>
              </a:rPr>
              <a:t>.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10716272_807219276009748_130092705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545" y="127974"/>
            <a:ext cx="3002996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0721054_807219206009755_211633305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3505" y="292275"/>
            <a:ext cx="4787811" cy="3591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0717986_807219359343073_59894771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24046" y="753034"/>
            <a:ext cx="3164541" cy="3710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96543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325" y="785813"/>
            <a:ext cx="7000795" cy="292195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As you can see we have really diligent students. They study all the time</a:t>
            </a:r>
            <a:r>
              <a:rPr lang="en-US" sz="2600" dirty="0" smtClean="0">
                <a:solidFill>
                  <a:srgbClr val="FFFFFF"/>
                </a:solidFill>
              </a:rPr>
              <a:t>.</a:t>
            </a:r>
            <a:r>
              <a:rPr lang="cs-CZ" sz="2600" dirty="0" smtClean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The advantage of our school is that the </a:t>
            </a:r>
            <a:r>
              <a:rPr lang="cs-CZ" sz="2800" dirty="0" err="1" smtClean="0">
                <a:solidFill>
                  <a:schemeClr val="tx1"/>
                </a:solidFill>
              </a:rPr>
              <a:t>homeworks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and </a:t>
            </a:r>
            <a:r>
              <a:rPr lang="cs-CZ" sz="2800" dirty="0" err="1" smtClean="0">
                <a:solidFill>
                  <a:schemeClr val="tx1"/>
                </a:solidFill>
              </a:rPr>
              <a:t>our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grades</a:t>
            </a:r>
            <a:r>
              <a:rPr lang="cs-CZ" sz="2800" dirty="0" smtClean="0">
                <a:solidFill>
                  <a:schemeClr val="tx1"/>
                </a:solidFill>
              </a:rPr>
              <a:t> are </a:t>
            </a:r>
            <a:r>
              <a:rPr lang="en-US" sz="2800" dirty="0" smtClean="0">
                <a:solidFill>
                  <a:schemeClr val="tx1"/>
                </a:solidFill>
              </a:rPr>
              <a:t>entered </a:t>
            </a:r>
            <a:r>
              <a:rPr lang="cs-CZ" sz="2800" dirty="0" smtClean="0">
                <a:solidFill>
                  <a:schemeClr val="tx1"/>
                </a:solidFill>
              </a:rPr>
              <a:t>on </a:t>
            </a:r>
            <a:r>
              <a:rPr lang="en-US" sz="2800" dirty="0" smtClean="0">
                <a:solidFill>
                  <a:schemeClr val="tx1"/>
                </a:solidFill>
              </a:rPr>
              <a:t>the school </a:t>
            </a:r>
            <a:r>
              <a:rPr lang="cs-CZ" sz="2800" dirty="0" smtClean="0">
                <a:solidFill>
                  <a:schemeClr val="tx1"/>
                </a:solidFill>
              </a:rPr>
              <a:t>web</a:t>
            </a:r>
            <a:r>
              <a:rPr lang="en-US" sz="2800" dirty="0" smtClean="0">
                <a:solidFill>
                  <a:schemeClr val="tx1"/>
                </a:solidFill>
              </a:rPr>
              <a:t>site.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4" name="Picture 3" descr="10721267_807220332676309_90632911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9343" y="-43211"/>
            <a:ext cx="4143017" cy="6901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0580614_807220749342934_120415211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9223" y="3003552"/>
            <a:ext cx="3944472" cy="371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7563769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075B87A7E3A94A87478553C1950FBF" ma:contentTypeVersion="0" ma:contentTypeDescription="Create a new document." ma:contentTypeScope="" ma:versionID="72ca430fdd41bd4bebd5e52f6e650a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5710d1b6061f58e8101d6397ccb8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2AC06E-9B3B-4DFB-A61C-83C59D87E85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2044443-42AE-454C-90AA-919EBDA6B4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F2858C-E3D3-48A1-8FE4-C2D0F003B7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</TotalTime>
  <Words>287</Words>
  <Application>Microsoft Office PowerPoint</Application>
  <PresentationFormat>Vlastní</PresentationFormat>
  <Paragraphs>23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Slice</vt:lpstr>
      <vt:lpstr>Masarykovo gymnázium Střední zdravotnická škola a Vyšší odborná škola zdravotnická Vsetín </vt:lpstr>
      <vt:lpstr>Snímek 2</vt:lpstr>
      <vt:lpstr>Snímek 3</vt:lpstr>
      <vt:lpstr>In our school is very popular choir. Under the leadership of mrs. Kaločová is very successful. </vt:lpstr>
      <vt:lpstr>We also have a very successful theater.</vt:lpstr>
      <vt:lpstr>Snímek 6</vt:lpstr>
      <vt:lpstr>Snímek 7</vt:lpstr>
      <vt:lpstr>Snímek 8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Masarykovo gymnázium</dc:title>
  <dc:creator>pc</dc:creator>
  <cp:lastModifiedBy>pc</cp:lastModifiedBy>
  <cp:revision>11</cp:revision>
  <dcterms:created xsi:type="dcterms:W3CDTF">2012-07-27T01:16:44Z</dcterms:created>
  <dcterms:modified xsi:type="dcterms:W3CDTF">2014-11-03T16:47:16Z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0x01010070075B87A7E3A94A87478553C1950FBF</vt:lpwstr>
  </property>
  <property fmtid="{D5CDD505-2E9C-101B-9397-08002B2CF9AE}" pid="3" name="IsMyDocuments">
    <vt:bool>true</vt:bool>
  </property>
</Properties>
</file>